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Nunito"/>
      <p:regular r:id="rId23"/>
      <p:bold r:id="rId24"/>
      <p:italic r:id="rId25"/>
      <p:boldItalic r:id="rId26"/>
    </p:embeddedFont>
    <p:embeddedFont>
      <p:font typeface="Maven Pr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28" Type="http://schemas.openxmlformats.org/officeDocument/2006/relationships/font" Target="fonts/MavenPro-bold.fntdata"/><Relationship Id="rId27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4dbf5f5620787335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4dbf5f5620787335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4dbf5f5620787335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4dbf5f5620787335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dbf5f5620787335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dbf5f5620787335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4dbf5f5620787335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4dbf5f5620787335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4dbf5f5620787335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4dbf5f5620787335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4dbf5f5620787335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4dbf5f5620787335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f0c7623fd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f0c7623fd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f0c7623fd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f0c7623fd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f0c7623fd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f0c7623fd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f0c7623fd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f0c7623fd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f0c7623fd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f0c7623fd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dba55f7c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edba55f7c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edba55f7c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edba55f7c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dba55f7c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dba55f7c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4dbf5f562078733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4dbf5f562078733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4dbf5f562078733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4dbf5f562078733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Times New Roman"/>
                <a:ea typeface="Times New Roman"/>
                <a:cs typeface="Times New Roman"/>
                <a:sym typeface="Times New Roman"/>
              </a:rPr>
              <a:t>Dv Bridal Academy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093625"/>
            <a:ext cx="8127000" cy="19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Dazzling Bridal by Dv           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                             Created By : Ragavi S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"/>
          <p:cNvSpPr txBox="1"/>
          <p:nvPr>
            <p:ph type="ctrTitle"/>
          </p:nvPr>
        </p:nvSpPr>
        <p:spPr>
          <a:xfrm>
            <a:off x="383675" y="0"/>
            <a:ext cx="3871800" cy="92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Sign up :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5" name="Google Shape;335;p2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6" name="Google Shape;336;p22"/>
          <p:cNvPicPr preferRelativeResize="0"/>
          <p:nvPr/>
        </p:nvPicPr>
        <p:blipFill rotWithShape="1">
          <a:blip r:embed="rId3">
            <a:alphaModFix/>
          </a:blip>
          <a:srcRect b="4328" l="0" r="0" t="8933"/>
          <a:stretch/>
        </p:blipFill>
        <p:spPr>
          <a:xfrm>
            <a:off x="455600" y="1075500"/>
            <a:ext cx="7133751" cy="369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3"/>
          <p:cNvSpPr txBox="1"/>
          <p:nvPr>
            <p:ph type="ctrTitle"/>
          </p:nvPr>
        </p:nvSpPr>
        <p:spPr>
          <a:xfrm>
            <a:off x="203825" y="143875"/>
            <a:ext cx="48756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Appointment :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2" name="Google Shape;342;p2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3" name="Google Shape;3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350" y="1079075"/>
            <a:ext cx="6977900" cy="376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4"/>
          <p:cNvSpPr txBox="1"/>
          <p:nvPr>
            <p:ph type="ctrTitle"/>
          </p:nvPr>
        </p:nvSpPr>
        <p:spPr>
          <a:xfrm>
            <a:off x="152600" y="163067"/>
            <a:ext cx="4255500" cy="6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Implementation :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9" name="Google Shape;349;p24"/>
          <p:cNvSpPr txBox="1"/>
          <p:nvPr>
            <p:ph idx="1" type="subTitle"/>
          </p:nvPr>
        </p:nvSpPr>
        <p:spPr>
          <a:xfrm>
            <a:off x="359675" y="1007125"/>
            <a:ext cx="7038000" cy="41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The project is developed by using html,css,js  for front end and sql for backend.In a 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middleware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 using java,and admin created a 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registration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 form for the users .This project is developed for bridal academy here the user can access the website to fix appointment to divya vinu  for makeup,hairstyling,saree draping.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In 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registration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 form we can register for bridal makeup course and hairstyling course etc.User can also create their account in signup option .In login page u access directly to give your valid password and name to make appointment , course 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registration</a:t>
            </a: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 etc.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5"/>
          <p:cNvSpPr txBox="1"/>
          <p:nvPr>
            <p:ph type="ctrTitle"/>
          </p:nvPr>
        </p:nvSpPr>
        <p:spPr>
          <a:xfrm>
            <a:off x="224525" y="247025"/>
            <a:ext cx="4255500" cy="8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Sample code :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5" name="Google Shape;355;p25"/>
          <p:cNvSpPr txBox="1"/>
          <p:nvPr>
            <p:ph idx="1" type="subTitle"/>
          </p:nvPr>
        </p:nvSpPr>
        <p:spPr>
          <a:xfrm>
            <a:off x="351600" y="1282775"/>
            <a:ext cx="8440800" cy="38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Login form :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&lt;!DOCTYPE html&gt;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&lt;html lang="en"&gt;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&lt;head&gt;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&lt;meta charset="UTF-8"&gt;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&lt;meta http-equiv="X-UA-Compatible" content="IE=edge"&gt;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&lt;meta name="viewport" content="width=device-width, initial-scale=1.0"&gt;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&lt;title&gt;Dv bridal acadamy&lt;/title&gt;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&lt;style&gt;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body{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background-image: url("https://img.freepik.com/free-vector/abstract-background-red_1078-436.jpg?size=626&amp;ext=jpg");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marquee{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color: white;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 font-size: 30px;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fieldset{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background-image: url("https://img.freepik.com/free-vector/abstract-background-red_1078-436.jpg?size=626&amp;ext=jpg");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color: white;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border-radius: 5px;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text-align: center;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width: 50%;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height: 50%;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h1,p{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color:white;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.button{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background-color: rgb(61, 20, 156);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color: white;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border: none;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height: 30px;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.button2{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background-color: rgb(61, 20, 156);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color: white;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border: none;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height: 30px;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.button3{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background-color: rgb(61, 20, 156);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color: white;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border: none;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height: 30px;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&lt;/style&gt;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&lt;/head&gt;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&lt;script&gt;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function validateform()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var username=document.myform.username.value;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var password=document.myform.password.value;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if(username==null || username==""){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alert("Name can't be blank");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return false;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else if(password.length&lt;6){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alert("password must be at least 6 characters long.")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    return false;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}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&lt;/script&gt;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&lt;body&gt;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&lt;center&gt;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&lt;form name="myform" method="post" action="website.html"onsubmit="return validateform()"&gt;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&lt;h1&gt;Welcome !&lt;/h1&gt;&lt;br&gt;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&lt;marquee&gt;DV Bridal Academy&lt;/marquee&gt;&lt;br&gt;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&lt;p&gt;Take the next step towards your personal and professional goals.&lt;/p&gt;&lt;br&gt;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&lt;fieldset&gt;&lt;br&gt;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Username: &lt;input type="username" name="username"  placeholder="username"&gt;&lt;br&gt;&lt;br&gt;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Password: &lt;input type="password" name="password" value="" placeholder="password"&gt;&lt;br&gt;&lt;br&gt;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&lt;button class="button" value="Login"&gt;Login&lt;/button&gt;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&lt;button class="button2" formaction="resetpassword.html"&gt;Reset password&lt;/button&gt;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&lt;p&gt; Don't have an account ? &lt;/p&gt;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    &lt;button class="button3" formaction="Signup.html"&gt;Sign Up&lt;/button&gt;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&lt;/fieldset&gt;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&lt;/center&gt;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    &lt;/form&gt;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&lt;/body&gt;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800">
                <a:latin typeface="Times New Roman"/>
                <a:ea typeface="Times New Roman"/>
                <a:cs typeface="Times New Roman"/>
                <a:sym typeface="Times New Roman"/>
              </a:rPr>
              <a:t>&lt;/html&gt;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"/>
          <p:cNvSpPr txBox="1"/>
          <p:nvPr>
            <p:ph type="ctrTitle"/>
          </p:nvPr>
        </p:nvSpPr>
        <p:spPr>
          <a:xfrm>
            <a:off x="224525" y="235016"/>
            <a:ext cx="4255500" cy="54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40">
                <a:latin typeface="Times New Roman"/>
                <a:ea typeface="Times New Roman"/>
                <a:cs typeface="Times New Roman"/>
                <a:sym typeface="Times New Roman"/>
              </a:rPr>
              <a:t>Sign up form :</a:t>
            </a:r>
            <a:endParaRPr sz="304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1" name="Google Shape;361;p26"/>
          <p:cNvSpPr txBox="1"/>
          <p:nvPr>
            <p:ph idx="1" type="subTitle"/>
          </p:nvPr>
        </p:nvSpPr>
        <p:spPr>
          <a:xfrm>
            <a:off x="224525" y="899225"/>
            <a:ext cx="8515800" cy="3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&lt;!DOCTYPE html&gt;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&lt;html lang="en"&gt;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&lt;head&gt;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&lt;meta charset="UTF-8"&gt;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&lt;meta http-equiv="X-UA-Compatible" content="IE=edge"&gt;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&lt;meta name="viewport" content="width=device-width, initial-scale=1.0"&gt;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&lt;title&gt;Sign Up&lt;/title&gt;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&lt;style&gt;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h1{</a:t>
            </a:r>
            <a:endParaRPr sz="13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text-align: center;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.button{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background-color: rgb(9, 9, 61);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color: white;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border: none;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width: 80px;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height:40px;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cursor: pointer;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form{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text-align: right;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float: right;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top: 20%;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right: 10%;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position: absolute;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}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&lt;/style&gt;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&lt;/head&gt;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&lt;body style="background-color: palegoldenrod;"&gt;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&lt;div class="bg"&gt;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&lt;img src ="C:\Users\ELCOT\Downloads\212697877_281339903744330_7916237270408566219_n.jpg" alt="img" width="700px" height="700px"&gt;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&lt;/div&gt;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&lt;form&gt;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    &lt;h1&gt;Sign Up&lt;/h1&gt;&lt;br&gt;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&lt;b&gt;&lt;h style="text-align: center; font-size: 20px;"&gt;Give your valid details:&lt;/b&gt;&lt;/h&gt;&lt;br&gt;&lt;br&gt;&lt;br&gt;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Enter name: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&lt;input type ="text" name ="username" placeholder="Name"&gt;&lt;br&gt;&lt;br&gt;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&lt;label&gt;Mobile number:&lt;/label&gt;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&lt;input type="tel" name"telephone" placeholder="87-84-869759"pattern="[0-9]{2}-[0-9]{2}-[0-9]{6}" required&gt;&lt;br&gt;&lt;br&gt;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&lt;label for ="email"&gt;Email address:&lt;/label&gt;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 &lt;input type ="email" id="email" name="email" placeholder="Email adress"/&gt;&lt;br&gt;&lt;br&gt;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&lt;label for ="password" &gt;Password:&lt;/label&gt;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  &lt;input type ="password" id="password" name="password" placeholder="Password"/&gt;&lt;br&gt;&lt;br&gt;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&lt;button class ="button" formaction="sfullyreg.html"&gt;Register&lt;/button&gt;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    &lt;/form&gt; 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&lt;/body&gt;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820">
                <a:latin typeface="Times New Roman"/>
                <a:ea typeface="Times New Roman"/>
                <a:cs typeface="Times New Roman"/>
                <a:sym typeface="Times New Roman"/>
              </a:rPr>
              <a:t>&lt;/html&gt;</a:t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8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7"/>
          <p:cNvSpPr txBox="1"/>
          <p:nvPr>
            <p:ph type="ctrTitle"/>
          </p:nvPr>
        </p:nvSpPr>
        <p:spPr>
          <a:xfrm>
            <a:off x="1117400" y="1239650"/>
            <a:ext cx="8174400" cy="251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6700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7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7" name="Google Shape;367;p2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2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ctrTitle"/>
          </p:nvPr>
        </p:nvSpPr>
        <p:spPr>
          <a:xfrm>
            <a:off x="0" y="-488471"/>
            <a:ext cx="4255500" cy="18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               </a:t>
            </a: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ABSTRACT 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4" name="Google Shape;284;p14"/>
          <p:cNvSpPr txBox="1"/>
          <p:nvPr>
            <p:ph idx="1" type="subTitle"/>
          </p:nvPr>
        </p:nvSpPr>
        <p:spPr>
          <a:xfrm>
            <a:off x="824000" y="919500"/>
            <a:ext cx="7552200" cy="3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433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80"/>
              <a:buFont typeface="Times New Roman"/>
              <a:buChar char="●"/>
            </a:pPr>
            <a:r>
              <a:rPr lang="en" sz="1979">
                <a:latin typeface="Times New Roman"/>
                <a:ea typeface="Times New Roman"/>
                <a:cs typeface="Times New Roman"/>
                <a:sym typeface="Times New Roman"/>
              </a:rPr>
              <a:t>The Project is developed by using HTML,CSS,JavaScript as Front end and MYSQL Server as Back end,the connecting Middleware is Java.</a:t>
            </a:r>
            <a:endParaRPr sz="19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9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433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80"/>
              <a:buFont typeface="Times New Roman"/>
              <a:buChar char="●"/>
            </a:pPr>
            <a:r>
              <a:rPr lang="en" sz="1979">
                <a:latin typeface="Times New Roman"/>
                <a:ea typeface="Times New Roman"/>
                <a:cs typeface="Times New Roman"/>
                <a:sym typeface="Times New Roman"/>
              </a:rPr>
              <a:t>The Dv bridal academy website having login and signup page for users to create their own account for bridal courses.</a:t>
            </a:r>
            <a:endParaRPr sz="19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9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433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80"/>
              <a:buFont typeface="Times New Roman"/>
              <a:buChar char="●"/>
            </a:pPr>
            <a:r>
              <a:rPr lang="en" sz="1979">
                <a:latin typeface="Times New Roman"/>
                <a:ea typeface="Times New Roman"/>
                <a:cs typeface="Times New Roman"/>
                <a:sym typeface="Times New Roman"/>
              </a:rPr>
              <a:t>User can also register classes through registration form.</a:t>
            </a:r>
            <a:endParaRPr sz="19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9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433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80"/>
              <a:buFont typeface="Times New Roman"/>
              <a:buChar char="●"/>
            </a:pPr>
            <a:r>
              <a:rPr lang="en" sz="1979">
                <a:latin typeface="Times New Roman"/>
                <a:ea typeface="Times New Roman"/>
                <a:cs typeface="Times New Roman"/>
                <a:sym typeface="Times New Roman"/>
              </a:rPr>
              <a:t>we can also fix appointment for bridal makeup in any event.</a:t>
            </a:r>
            <a:endParaRPr sz="19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9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433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80"/>
              <a:buFont typeface="Times New Roman"/>
              <a:buChar char="●"/>
            </a:pPr>
            <a:r>
              <a:rPr lang="en" sz="1979">
                <a:latin typeface="Times New Roman"/>
                <a:ea typeface="Times New Roman"/>
                <a:cs typeface="Times New Roman"/>
                <a:sym typeface="Times New Roman"/>
              </a:rPr>
              <a:t>We have contact details for interaction , services from Dv Bridal academy and done works.The Courses we provide is Bridal makeup,hairstyling,Saree Draping.we can make appointment from the website.</a:t>
            </a:r>
            <a:endParaRPr sz="19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558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ctrTitle"/>
          </p:nvPr>
        </p:nvSpPr>
        <p:spPr>
          <a:xfrm>
            <a:off x="177475" y="191450"/>
            <a:ext cx="78540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SYSTEM REQUIREMENTS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0" name="Google Shape;290;p15"/>
          <p:cNvSpPr txBox="1"/>
          <p:nvPr>
            <p:ph idx="1" type="subTitle"/>
          </p:nvPr>
        </p:nvSpPr>
        <p:spPr>
          <a:xfrm>
            <a:off x="996400" y="1652250"/>
            <a:ext cx="4951800" cy="287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HTML,CSS,JS For Web Application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Java for servlet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MYSQL for Database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/>
          <p:nvPr>
            <p:ph type="ctrTitle"/>
          </p:nvPr>
        </p:nvSpPr>
        <p:spPr>
          <a:xfrm>
            <a:off x="61975" y="324850"/>
            <a:ext cx="87624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FUNCTIONAL AND NON FUNCTIONAL                                    REQUIREMENTS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6" name="Google Shape;296;p16"/>
          <p:cNvSpPr txBox="1"/>
          <p:nvPr>
            <p:ph idx="1" type="subTitle"/>
          </p:nvPr>
        </p:nvSpPr>
        <p:spPr>
          <a:xfrm>
            <a:off x="322250" y="1809525"/>
            <a:ext cx="7188600" cy="24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Functional Requirements                        Non-Functional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User login                                         1. Security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Signup                                               2. Availability-24 hours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Course registration                             available for users.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Appointment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AutoNum type="arabicPeriod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feedback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/>
          <p:nvPr>
            <p:ph type="ctrTitle"/>
          </p:nvPr>
        </p:nvSpPr>
        <p:spPr>
          <a:xfrm>
            <a:off x="316500" y="-133762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MODULES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2" name="Google Shape;302;p17"/>
          <p:cNvSpPr txBox="1"/>
          <p:nvPr>
            <p:ph idx="1" type="subTitle"/>
          </p:nvPr>
        </p:nvSpPr>
        <p:spPr>
          <a:xfrm>
            <a:off x="206075" y="1065850"/>
            <a:ext cx="8829000" cy="349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040">
                <a:latin typeface="Times New Roman"/>
                <a:ea typeface="Times New Roman"/>
                <a:cs typeface="Times New Roman"/>
                <a:sym typeface="Times New Roman"/>
              </a:rPr>
              <a:t>First Module: Admin</a:t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040">
                <a:latin typeface="Times New Roman"/>
                <a:ea typeface="Times New Roman"/>
                <a:cs typeface="Times New Roman"/>
                <a:sym typeface="Times New Roman"/>
              </a:rPr>
              <a:t>1.FIRST MODULE: ADMIN</a:t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040">
                <a:latin typeface="Times New Roman"/>
                <a:ea typeface="Times New Roman"/>
                <a:cs typeface="Times New Roman"/>
                <a:sym typeface="Times New Roman"/>
              </a:rPr>
              <a:t>For this module this project is created using javascript for</a:t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040">
                <a:latin typeface="Times New Roman"/>
                <a:ea typeface="Times New Roman"/>
                <a:cs typeface="Times New Roman"/>
                <a:sym typeface="Times New Roman"/>
              </a:rPr>
              <a:t>authentication purpose and if the user name or password is incorrect an</a:t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040">
                <a:latin typeface="Times New Roman"/>
                <a:ea typeface="Times New Roman"/>
                <a:cs typeface="Times New Roman"/>
                <a:sym typeface="Times New Roman"/>
              </a:rPr>
              <a:t>option “Forget Password” is provided for resetting it, all the details are</a:t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2040">
                <a:latin typeface="Times New Roman"/>
                <a:ea typeface="Times New Roman"/>
                <a:cs typeface="Times New Roman"/>
                <a:sym typeface="Times New Roman"/>
              </a:rPr>
              <a:t>been stored to database using My SQL and user details are stored in that database.</a:t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04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8"/>
          <p:cNvSpPr txBox="1"/>
          <p:nvPr>
            <p:ph type="ctrTitle"/>
          </p:nvPr>
        </p:nvSpPr>
        <p:spPr>
          <a:xfrm>
            <a:off x="538950" y="225688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latin typeface="Times New Roman"/>
                <a:ea typeface="Times New Roman"/>
                <a:cs typeface="Times New Roman"/>
                <a:sym typeface="Times New Roman"/>
              </a:rPr>
              <a:t>Second Module: Users</a:t>
            </a:r>
            <a:endParaRPr b="0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8" name="Google Shape;308;p18"/>
          <p:cNvSpPr txBox="1"/>
          <p:nvPr>
            <p:ph idx="1" type="subTitle"/>
          </p:nvPr>
        </p:nvSpPr>
        <p:spPr>
          <a:xfrm>
            <a:off x="650500" y="1611225"/>
            <a:ext cx="5794500" cy="20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It contains the same process like the  login process, the user will be given the temporary user name and password by the admin which they change once they login.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Once the user sign up the data’s will be automatically saved in database.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9"/>
          <p:cNvSpPr txBox="1"/>
          <p:nvPr>
            <p:ph type="ctrTitle"/>
          </p:nvPr>
        </p:nvSpPr>
        <p:spPr>
          <a:xfrm>
            <a:off x="316500" y="-431162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Times New Roman"/>
                <a:ea typeface="Times New Roman"/>
                <a:cs typeface="Times New Roman"/>
                <a:sym typeface="Times New Roman"/>
              </a:rPr>
              <a:t>Design :</a:t>
            </a:r>
            <a:endParaRPr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4" name="Google Shape;314;p19"/>
          <p:cNvSpPr txBox="1"/>
          <p:nvPr>
            <p:ph idx="1" type="subTitle"/>
          </p:nvPr>
        </p:nvSpPr>
        <p:spPr>
          <a:xfrm flipH="1">
            <a:off x="8464525" y="2571750"/>
            <a:ext cx="84000" cy="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19"/>
          <p:cNvPicPr preferRelativeResize="0"/>
          <p:nvPr/>
        </p:nvPicPr>
        <p:blipFill rotWithShape="1">
          <a:blip r:embed="rId3">
            <a:alphaModFix/>
          </a:blip>
          <a:srcRect b="4074" l="0" r="0" t="8306"/>
          <a:stretch/>
        </p:blipFill>
        <p:spPr>
          <a:xfrm>
            <a:off x="755350" y="1079050"/>
            <a:ext cx="6642174" cy="348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/>
          <p:nvPr>
            <p:ph type="ctrTitle"/>
          </p:nvPr>
        </p:nvSpPr>
        <p:spPr>
          <a:xfrm>
            <a:off x="116625" y="215825"/>
            <a:ext cx="4255500" cy="37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88">
                <a:latin typeface="Times New Roman"/>
                <a:ea typeface="Times New Roman"/>
                <a:cs typeface="Times New Roman"/>
                <a:sym typeface="Times New Roman"/>
              </a:rPr>
              <a:t>Registration form</a:t>
            </a:r>
            <a:endParaRPr sz="3088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1" name="Google Shape;321;p20"/>
          <p:cNvSpPr txBox="1"/>
          <p:nvPr>
            <p:ph idx="1" type="subTitle"/>
          </p:nvPr>
        </p:nvSpPr>
        <p:spPr>
          <a:xfrm>
            <a:off x="824000" y="1630575"/>
            <a:ext cx="7712400" cy="33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2" name="Google Shape;322;p20"/>
          <p:cNvPicPr preferRelativeResize="0"/>
          <p:nvPr/>
        </p:nvPicPr>
        <p:blipFill rotWithShape="1">
          <a:blip r:embed="rId3">
            <a:alphaModFix/>
          </a:blip>
          <a:srcRect b="5162" l="0" r="0" t="8801"/>
          <a:stretch/>
        </p:blipFill>
        <p:spPr>
          <a:xfrm>
            <a:off x="347700" y="894925"/>
            <a:ext cx="7121749" cy="368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"/>
          <p:cNvSpPr txBox="1"/>
          <p:nvPr>
            <p:ph type="ctrTitle"/>
          </p:nvPr>
        </p:nvSpPr>
        <p:spPr>
          <a:xfrm>
            <a:off x="215775" y="223025"/>
            <a:ext cx="4204200" cy="7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Login form :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8" name="Google Shape;328;p21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9" name="Google Shape;329;p21"/>
          <p:cNvPicPr preferRelativeResize="0"/>
          <p:nvPr/>
        </p:nvPicPr>
        <p:blipFill rotWithShape="1">
          <a:blip r:embed="rId3">
            <a:alphaModFix/>
          </a:blip>
          <a:srcRect b="4812" l="0" r="0" t="8003"/>
          <a:stretch/>
        </p:blipFill>
        <p:spPr>
          <a:xfrm>
            <a:off x="404175" y="1171575"/>
            <a:ext cx="6849475" cy="350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